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67" r:id="rId19"/>
    <p:sldId id="268" r:id="rId20"/>
    <p:sldId id="269" r:id="rId21"/>
    <p:sldId id="270" r:id="rId22"/>
    <p:sldId id="271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4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886200"/>
            <a:ext cx="428628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3786190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 меня растут года,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Будет и семнадцать.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Кем работать мне тогда,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Чем заниматься?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810468" cy="336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9791"/>
            <a:ext cx="2500298" cy="337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7044" y="3357562"/>
            <a:ext cx="276695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почтальон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"/>
          <a:stretch/>
        </p:blipFill>
        <p:spPr bwMode="auto">
          <a:xfrm>
            <a:off x="1979712" y="361506"/>
            <a:ext cx="5112568" cy="62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почталь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6084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4005064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сумкой тяжелой обходит район.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Письма нам в ящик кладет …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(почтальон)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esktop\регулировщи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83462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регулировщ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0265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501008"/>
            <a:ext cx="5004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Кто движеньем управляет?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Кто машины пропускает?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На широкой мостовой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Машет жезлом... (постовой)</a:t>
            </a:r>
          </a:p>
        </p:txBody>
      </p:sp>
    </p:spTree>
    <p:extLst>
      <p:ext uri="{BB962C8B-B14F-4D97-AF65-F5344CB8AC3E}">
        <p14:creationId xmlns:p14="http://schemas.microsoft.com/office/powerpoint/2010/main" val="7755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продавец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47642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esktop\продав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2448" cy="51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3645024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 витрине все продукты: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Овощи, орехи, фрукты.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Помидор и огурец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Предлагает... (продавец)</a:t>
            </a:r>
          </a:p>
        </p:txBody>
      </p:sp>
    </p:spTree>
    <p:extLst>
      <p:ext uri="{BB962C8B-B14F-4D97-AF65-F5344CB8AC3E}">
        <p14:creationId xmlns:p14="http://schemas.microsoft.com/office/powerpoint/2010/main" val="28337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novo\Desktop\пова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608512" cy="59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esktop\пов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456384" cy="44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4054132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Он с утра в столовой нашей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Варит суп, компот и кашу. (Повар)</a:t>
            </a:r>
          </a:p>
        </p:txBody>
      </p:sp>
    </p:spTree>
    <p:extLst>
      <p:ext uri="{BB962C8B-B14F-4D97-AF65-F5344CB8AC3E}">
        <p14:creationId xmlns:p14="http://schemas.microsoft.com/office/powerpoint/2010/main" val="14318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mini_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20862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Desktop\mini_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r="18108"/>
          <a:stretch/>
        </p:blipFill>
        <p:spPr bwMode="auto">
          <a:xfrm>
            <a:off x="251520" y="332656"/>
            <a:ext cx="4248472" cy="48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3429000"/>
            <a:ext cx="5076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/>
              </a:rPr>
              <a:t>Весь дрожу, трясутся губы. Мне вчера лечили...? </a:t>
            </a:r>
            <a:endParaRPr lang="ru-RU" sz="2800" b="1" dirty="0" smtClean="0">
              <a:solidFill>
                <a:srgbClr val="FF0000"/>
              </a:solidFill>
              <a:latin typeface="Arial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А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сейчас совсем не больно - Лечит тетя добрая, </a:t>
            </a:r>
            <a:endParaRPr lang="ru-RU" sz="2800" b="1" dirty="0" smtClean="0">
              <a:solidFill>
                <a:srgbClr val="FF0000"/>
              </a:solidFill>
              <a:latin typeface="Arial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К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ней хожу всегда довольный </a:t>
            </a:r>
            <a:endParaRPr lang="ru-RU" sz="2800" b="1" dirty="0" smtClean="0">
              <a:solidFill>
                <a:srgbClr val="FF0000"/>
              </a:solidFill>
              <a:latin typeface="Arial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Нет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лучше стоматолога! 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480720" cy="6387248"/>
          </a:xfrm>
        </p:spPr>
      </p:pic>
    </p:spTree>
    <p:extLst>
      <p:ext uri="{BB962C8B-B14F-4D97-AF65-F5344CB8AC3E}">
        <p14:creationId xmlns:p14="http://schemas.microsoft.com/office/powerpoint/2010/main" val="4569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уборщиц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88"/>
            <a:ext cx="5256584" cy="65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esktop\уборщ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49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5730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Разгребает снег лопатой,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Подметает двор метлой.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Догадались ли, ребята,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Кто следит за чистотой? (Дворник)</a:t>
            </a:r>
          </a:p>
        </p:txBody>
      </p:sp>
    </p:spTree>
    <p:extLst>
      <p:ext uri="{BB962C8B-B14F-4D97-AF65-F5344CB8AC3E}">
        <p14:creationId xmlns:p14="http://schemas.microsoft.com/office/powerpoint/2010/main" val="3887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садовни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33238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enovo\Desktop\садов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50713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293096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Груши, яблони, крыжовник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Посадил </a:t>
            </a:r>
            <a:r>
              <a:rPr lang="ru-RU" sz="3200" b="1" dirty="0">
                <a:solidFill>
                  <a:srgbClr val="FF0000"/>
                </a:solidFill>
              </a:rPr>
              <a:t>весной ... (Садовник.)</a:t>
            </a:r>
          </a:p>
        </p:txBody>
      </p:sp>
    </p:spTree>
    <p:extLst>
      <p:ext uri="{BB962C8B-B14F-4D97-AF65-F5344CB8AC3E}">
        <p14:creationId xmlns:p14="http://schemas.microsoft.com/office/powerpoint/2010/main" val="16067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lenovo\Desktop\слесарь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821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lenovo\Desktop\слесарь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6881" r="4270"/>
          <a:stretch/>
        </p:blipFill>
        <p:spPr bwMode="auto">
          <a:xfrm>
            <a:off x="5428" y="29515"/>
            <a:ext cx="3918499" cy="547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653136"/>
            <a:ext cx="486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Его приходу каждый рад,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Когда </a:t>
            </a:r>
            <a:r>
              <a:rPr lang="ru-RU" sz="3200" b="1" dirty="0">
                <a:solidFill>
                  <a:srgbClr val="FF0000"/>
                </a:solidFill>
              </a:rPr>
              <a:t>на кухне водопад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(слесарь-сантехник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11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lenovo\Desktop\журналист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392488" cy="609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lenovo\Desktop\журналис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2" y="15435"/>
            <a:ext cx="4167374" cy="5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4308303"/>
            <a:ext cx="4932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Почерком быстрым исписан весь лист </a:t>
            </a:r>
            <a:r>
              <a:rPr lang="ru-RU" sz="3200" b="1" dirty="0" smtClean="0">
                <a:solidFill>
                  <a:srgbClr val="FF0000"/>
                </a:solidFill>
              </a:rPr>
              <a:t>–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Очерк </a:t>
            </a:r>
            <a:r>
              <a:rPr lang="ru-RU" sz="3200" b="1" dirty="0">
                <a:solidFill>
                  <a:srgbClr val="FF0000"/>
                </a:solidFill>
              </a:rPr>
              <a:t>в газету строчит ... (Журналист.)</a:t>
            </a:r>
          </a:p>
        </p:txBody>
      </p:sp>
    </p:spTree>
    <p:extLst>
      <p:ext uri="{BB962C8B-B14F-4D97-AF65-F5344CB8AC3E}">
        <p14:creationId xmlns:p14="http://schemas.microsoft.com/office/powerpoint/2010/main" val="36170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lenovo\Desktop\парикмахер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36" y="24677"/>
            <a:ext cx="5150168" cy="68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lenovo\Desktop\парикмах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88432" cy="51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861048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Феном, щеткой и расческой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Ловко сделает прическу. (Парикмахер)</a:t>
            </a:r>
          </a:p>
        </p:txBody>
      </p:sp>
    </p:spTree>
    <p:extLst>
      <p:ext uri="{BB962C8B-B14F-4D97-AF65-F5344CB8AC3E}">
        <p14:creationId xmlns:p14="http://schemas.microsoft.com/office/powerpoint/2010/main" val="10245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5552695" cy="5472608"/>
          </a:xfrm>
        </p:spPr>
      </p:pic>
      <p:sp>
        <p:nvSpPr>
          <p:cNvPr id="5" name="TextBox 4"/>
          <p:cNvSpPr txBox="1"/>
          <p:nvPr/>
        </p:nvSpPr>
        <p:spPr>
          <a:xfrm>
            <a:off x="4318063" y="4722455"/>
            <a:ext cx="49624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 мольбертом с кистью я.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Краски – вот мои друзья.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Я один и не один -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 окружении картин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lenovo\Desktop\официан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06674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lenovo\Desktop\официант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/>
          <a:stretch/>
        </p:blipFill>
        <p:spPr bwMode="auto">
          <a:xfrm>
            <a:off x="323527" y="260648"/>
            <a:ext cx="45767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4509120"/>
            <a:ext cx="4644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ОФИЦИАНТ спешит и вот –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Два коктейля нам несет,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Два пирожных, один сок,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Пирога большой кусок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lenovo\Desktop\столя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4664"/>
            <a:ext cx="457077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lenovo\Desktop\столя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364505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6268" y="4005064"/>
            <a:ext cx="5580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Мастер он весьма хороший,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Сделал шкаф нам для прихожей.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Не электрик, </a:t>
            </a:r>
            <a:r>
              <a:rPr lang="ru-RU" sz="3200" b="1" dirty="0">
                <a:solidFill>
                  <a:srgbClr val="FF0000"/>
                </a:solidFill>
              </a:rPr>
              <a:t>не маляр.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Мебель делает... (столяр)</a:t>
            </a:r>
          </a:p>
        </p:txBody>
      </p:sp>
    </p:spTree>
    <p:extLst>
      <p:ext uri="{BB962C8B-B14F-4D97-AF65-F5344CB8AC3E}">
        <p14:creationId xmlns:p14="http://schemas.microsoft.com/office/powerpoint/2010/main" val="2048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lenovo\Desktop\моря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040560" cy="650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lenovo\Desktop\моря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16424" cy="49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278575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Плывет МОРЯК на корабле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Он не тоскует по земле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Он с ветром дружит и волной,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Ведь море - дом его родной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lenovo\Desktop\учитель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256584" cy="58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lenovo\Desktop\уч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56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1514" y="4264352"/>
            <a:ext cx="5436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Он приучает детишек к порядку,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Он проверяет ребячьи тетрадки.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Научит детей и писать, и читать,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И складывать цифры, и вычитать. (Учитель)</a:t>
            </a:r>
          </a:p>
        </p:txBody>
      </p:sp>
    </p:spTree>
    <p:extLst>
      <p:ext uri="{BB962C8B-B14F-4D97-AF65-F5344CB8AC3E}">
        <p14:creationId xmlns:p14="http://schemas.microsoft.com/office/powerpoint/2010/main" val="16467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пожарный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5000660" cy="6350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жар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7483"/>
            <a:ext cx="4286280" cy="5443576"/>
          </a:xfr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86116" y="3857628"/>
            <a:ext cx="564360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Темной ночью, ясным днем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Он сражается с огнем.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В каске, будто воин славный,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На пожар спешит... (пожарный)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493052" cy="6480720"/>
          </a:xfrm>
        </p:spPr>
      </p:pic>
    </p:spTree>
    <p:extLst>
      <p:ext uri="{BB962C8B-B14F-4D97-AF65-F5344CB8AC3E}">
        <p14:creationId xmlns:p14="http://schemas.microsoft.com/office/powerpoint/2010/main" val="39300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оител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790580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ои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405" r="21589"/>
          <a:stretch>
            <a:fillRect/>
          </a:stretch>
        </p:blipFill>
        <p:spPr>
          <a:xfrm>
            <a:off x="357158" y="214290"/>
            <a:ext cx="3500462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4000505"/>
            <a:ext cx="52149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Мы работаем бригадой,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Нам везут песок, бетон.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Дружно потрудиться надо,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Чтоб построить новый дом. (Строители)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офе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500042"/>
            <a:ext cx="5390745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оф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801166" cy="3929090"/>
          </a:xfrm>
        </p:spPr>
      </p:pic>
      <p:sp>
        <p:nvSpPr>
          <p:cNvPr id="6" name="Прямоугольник 5"/>
          <p:cNvSpPr/>
          <p:nvPr/>
        </p:nvSpPr>
        <p:spPr>
          <a:xfrm>
            <a:off x="4143372" y="4357694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Правила движения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Знает без сомнения.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Вмиг заводит он мотор,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На машине мчит... (шофер)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риже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385"/>
          <a:stretch>
            <a:fillRect/>
          </a:stretch>
        </p:blipFill>
        <p:spPr>
          <a:xfrm>
            <a:off x="2285984" y="285728"/>
            <a:ext cx="4725933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4572008"/>
            <a:ext cx="4757742" cy="20717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Тонкой палочкой взмахнет —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 на сцене запоет.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волшебник, не жонглер.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Кто же это? (Дирижер)</a:t>
            </a:r>
          </a:p>
          <a:p>
            <a:endParaRPr lang="ru-RU" dirty="0"/>
          </a:p>
        </p:txBody>
      </p:sp>
      <p:pic>
        <p:nvPicPr>
          <p:cNvPr id="6145" name="Picture 1" descr="D:\дириж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00462" cy="519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кар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85728"/>
            <a:ext cx="5354443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ка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453384" cy="3962400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29058" y="3493803"/>
            <a:ext cx="50720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Из рассыпчатой муки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Он печет нам пироги,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Булки, плюшки, сайки.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Кто он? Угадай-ка. (Пекарь)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ля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111" t="3333" r="17777" b="5556"/>
          <a:stretch>
            <a:fillRect/>
          </a:stretch>
        </p:blipFill>
        <p:spPr>
          <a:xfrm>
            <a:off x="2000232" y="124992"/>
            <a:ext cx="5143536" cy="6590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ля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70" r="16345"/>
          <a:stretch>
            <a:fillRect/>
          </a:stretch>
        </p:blipFill>
        <p:spPr>
          <a:xfrm>
            <a:off x="285720" y="285728"/>
            <a:ext cx="3357586" cy="4525963"/>
          </a:xfrm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4429124" y="3714752"/>
            <a:ext cx="41434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Он одет в комбинезон,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Красит рамы, стены.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Он и пол и потолок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В доме выкрасить помог. (Маляр)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455476" cy="5256584"/>
          </a:xfrm>
        </p:spPr>
      </p:pic>
      <p:sp>
        <p:nvSpPr>
          <p:cNvPr id="3" name="TextBox 2"/>
          <p:cNvSpPr txBox="1"/>
          <p:nvPr/>
        </p:nvSpPr>
        <p:spPr>
          <a:xfrm>
            <a:off x="3815408" y="3861048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Мастерица </a:t>
            </a:r>
            <a:r>
              <a:rPr lang="ru-RU" sz="3200" b="1" dirty="0">
                <a:solidFill>
                  <a:srgbClr val="FF0000"/>
                </a:solidFill>
              </a:rPr>
              <a:t>на все руки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Нам сошьет пиджак и брюки.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Не закройщик, не ткачиха.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Кто она, скажи? (Портниха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терина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26" t="2525" r="3326" b="2771"/>
          <a:stretch>
            <a:fillRect/>
          </a:stretch>
        </p:blipFill>
        <p:spPr>
          <a:xfrm>
            <a:off x="1835696" y="260648"/>
            <a:ext cx="5081029" cy="6351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теринар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26" t="2525" r="3326" b="2771"/>
          <a:stretch>
            <a:fillRect/>
          </a:stretch>
        </p:blipFill>
        <p:spPr>
          <a:xfrm>
            <a:off x="214281" y="214290"/>
            <a:ext cx="4400581" cy="5500726"/>
          </a:xfrm>
        </p:spPr>
      </p:pic>
      <p:sp>
        <p:nvSpPr>
          <p:cNvPr id="5" name="TextBox 4"/>
          <p:cNvSpPr txBox="1"/>
          <p:nvPr/>
        </p:nvSpPr>
        <p:spPr>
          <a:xfrm>
            <a:off x="4357686" y="4643446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Доктор, но не для детей,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А для птиц и для зверей.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У него особый дар,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Этот врач - …(Ветеринар)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иблиотекар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42852"/>
            <a:ext cx="4643470" cy="6422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иблиотека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27244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86150" y="3286124"/>
            <a:ext cx="5357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книжном море он бескрайнем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Настоящий капитан.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Отыскать любую книжку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Помогает быстро нам!  (Библиотекарь)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гранични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290"/>
            <a:ext cx="621510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гранич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784" r="11609"/>
          <a:stretch>
            <a:fillRect/>
          </a:stretch>
        </p:blipFill>
        <p:spPr>
          <a:xfrm>
            <a:off x="214282" y="214290"/>
            <a:ext cx="3942022" cy="5429288"/>
          </a:xfrm>
        </p:spPr>
      </p:pic>
      <p:sp>
        <p:nvSpPr>
          <p:cNvPr id="5" name="TextBox 4"/>
          <p:cNvSpPr txBox="1"/>
          <p:nvPr/>
        </p:nvSpPr>
        <p:spPr>
          <a:xfrm>
            <a:off x="3714744" y="3500438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Кто, ребята, на границе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Нашу землю стережет,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Чтоб работать и учиться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Мог спокойно наш народ?(Пограничник)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см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-1"/>
            <a:ext cx="3214710" cy="67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с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928958" cy="6131083"/>
          </a:xfrm>
        </p:spPr>
      </p:pic>
      <p:sp>
        <p:nvSpPr>
          <p:cNvPr id="5" name="TextBox 4"/>
          <p:cNvSpPr txBox="1"/>
          <p:nvPr/>
        </p:nvSpPr>
        <p:spPr>
          <a:xfrm>
            <a:off x="4000496" y="4429132"/>
            <a:ext cx="485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 ракеты есть водитель,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Невесомости любитель.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По-английски: «астронавт»,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А по-русски: …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39"/>
            <a:ext cx="5040560" cy="6369663"/>
          </a:xfrm>
        </p:spPr>
      </p:pic>
    </p:spTree>
    <p:extLst>
      <p:ext uri="{BB962C8B-B14F-4D97-AF65-F5344CB8AC3E}">
        <p14:creationId xmlns:p14="http://schemas.microsoft.com/office/powerpoint/2010/main" val="12302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3816424" cy="48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3573016"/>
            <a:ext cx="5292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Кружит над полем белая птица,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Ждет полосу, куда можно садиться,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Белою птицей зовут самолет,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Им управляет отважный …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(Пилот)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/>
          <a:stretch/>
        </p:blipFill>
        <p:spPr>
          <a:xfrm>
            <a:off x="2123728" y="173928"/>
            <a:ext cx="5256584" cy="6639448"/>
          </a:xfrm>
        </p:spPr>
      </p:pic>
    </p:spTree>
    <p:extLst>
      <p:ext uri="{BB962C8B-B14F-4D97-AF65-F5344CB8AC3E}">
        <p14:creationId xmlns:p14="http://schemas.microsoft.com/office/powerpoint/2010/main" val="24050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248472" cy="5621055"/>
          </a:xfrm>
        </p:spPr>
      </p:pic>
      <p:sp>
        <p:nvSpPr>
          <p:cNvPr id="5" name="TextBox 4"/>
          <p:cNvSpPr txBox="1"/>
          <p:nvPr/>
        </p:nvSpPr>
        <p:spPr>
          <a:xfrm>
            <a:off x="4716016" y="3573016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Человек, что всех полезней,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Лечит нас от всех болезней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555</Words>
  <Application>Microsoft Office PowerPoint</Application>
  <PresentationFormat>Экран (4:3)</PresentationFormat>
  <Paragraphs>105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olga</cp:lastModifiedBy>
  <cp:revision>24</cp:revision>
  <dcterms:created xsi:type="dcterms:W3CDTF">2017-06-22T19:19:45Z</dcterms:created>
  <dcterms:modified xsi:type="dcterms:W3CDTF">2017-06-25T20:24:57Z</dcterms:modified>
</cp:coreProperties>
</file>